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566" r:id="rId5"/>
    <p:sldId id="622" r:id="rId6"/>
    <p:sldId id="623" r:id="rId7"/>
    <p:sldId id="624" r:id="rId8"/>
    <p:sldId id="625" r:id="rId9"/>
    <p:sldId id="626" r:id="rId10"/>
    <p:sldId id="627" r:id="rId11"/>
    <p:sldId id="628" r:id="rId12"/>
    <p:sldId id="629" r:id="rId13"/>
    <p:sldId id="462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08"/>
    <a:srgbClr val="0A0F77"/>
    <a:srgbClr val="F6A119"/>
    <a:srgbClr val="9E0000"/>
    <a:srgbClr val="002060"/>
    <a:srgbClr val="8FC9F4"/>
    <a:srgbClr val="00204C"/>
    <a:srgbClr val="DEE6F8"/>
    <a:srgbClr val="9BB4E9"/>
    <a:srgbClr val="755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5243" autoAdjust="0"/>
  </p:normalViewPr>
  <p:slideViewPr>
    <p:cSldViewPr snapToGrid="0">
      <p:cViewPr varScale="1">
        <p:scale>
          <a:sx n="83" d="100"/>
          <a:sy n="83" d="100"/>
        </p:scale>
        <p:origin x="43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8B9895A-7C7A-4917-BC37-DB7346F4C3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8E09EB-700E-404A-8412-495654469C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028E6D6-A857-4CFA-9BED-C3BEE0FD6921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38C76F-37C2-46BA-B400-6DD23DA449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A438D6-E407-4C91-99B0-4DDDCA9920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12A4513-9708-4A05-B5A6-23781DF194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24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E7AEAB32-53BB-4DE4-9A56-802DE9CD0327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D1AD38A-3EE6-4E2C-939A-2AFF621254B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0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7FB6-1AD9-4929-B380-4424B5194E00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62F4-E1F7-4DC3-BC98-0499E30BD73D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64AD-F3A2-44F9-8074-6F9FC00BC3AA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3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54"/>
            <a:ext cx="9429906" cy="1769753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9262457" y="5963634"/>
            <a:ext cx="2937106" cy="894393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9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7DC-F944-49CF-B6CF-952593687169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53B51-1BAE-4C3C-82E8-E86D1756FCA0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6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CE0D-E195-47BB-B11D-934DF25DE3B2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5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3644-187F-48A4-896B-777167D4CBCE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2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F35B-1206-45D7-85FD-2B9CC09B1274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3B95-73F6-4A7E-8754-003CFE3A221D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8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A4B6-378D-4D9B-8271-398DDC1A1DF1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1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971-6D87-4FE8-986C-0CD483DE19DE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8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2456A-C786-446B-B9B3-E84A41B4599D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3F87-C99B-417D-84AD-077CB084237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7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690CF5E-2986-42DB-B87A-860CAA8C4C05}"/>
              </a:ext>
            </a:extLst>
          </p:cNvPr>
          <p:cNvSpPr/>
          <p:nvPr/>
        </p:nvSpPr>
        <p:spPr>
          <a:xfrm>
            <a:off x="7806813" y="1730925"/>
            <a:ext cx="4240163" cy="3902960"/>
          </a:xfrm>
          <a:custGeom>
            <a:avLst/>
            <a:gdLst>
              <a:gd name="connsiteX0" fmla="*/ 0 w 3254477"/>
              <a:gd name="connsiteY0" fmla="*/ 0 h 3785652"/>
              <a:gd name="connsiteX1" fmla="*/ 3254477 w 3254477"/>
              <a:gd name="connsiteY1" fmla="*/ 0 h 3785652"/>
              <a:gd name="connsiteX2" fmla="*/ 3254477 w 3254477"/>
              <a:gd name="connsiteY2" fmla="*/ 3785652 h 3785652"/>
              <a:gd name="connsiteX3" fmla="*/ 0 w 3254477"/>
              <a:gd name="connsiteY3" fmla="*/ 3785652 h 3785652"/>
              <a:gd name="connsiteX4" fmla="*/ 0 w 3254477"/>
              <a:gd name="connsiteY4" fmla="*/ 0 h 3785652"/>
              <a:gd name="connsiteX0" fmla="*/ 993058 w 4247535"/>
              <a:gd name="connsiteY0" fmla="*/ 0 h 3785652"/>
              <a:gd name="connsiteX1" fmla="*/ 4247535 w 4247535"/>
              <a:gd name="connsiteY1" fmla="*/ 0 h 3785652"/>
              <a:gd name="connsiteX2" fmla="*/ 4247535 w 4247535"/>
              <a:gd name="connsiteY2" fmla="*/ 3785652 h 3785652"/>
              <a:gd name="connsiteX3" fmla="*/ 0 w 4247535"/>
              <a:gd name="connsiteY3" fmla="*/ 3736490 h 3785652"/>
              <a:gd name="connsiteX4" fmla="*/ 993058 w 4247535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535" h="3785652">
                <a:moveTo>
                  <a:pt x="993058" y="0"/>
                </a:moveTo>
                <a:lnTo>
                  <a:pt x="4247535" y="0"/>
                </a:lnTo>
                <a:lnTo>
                  <a:pt x="4247535" y="3785652"/>
                </a:lnTo>
                <a:lnTo>
                  <a:pt x="0" y="3736490"/>
                </a:lnTo>
                <a:lnTo>
                  <a:pt x="9930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352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4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foto, diferente, hombre&#10;&#10;Descripción generada automáticamente">
            <a:extLst>
              <a:ext uri="{FF2B5EF4-FFF2-40B4-BE49-F238E27FC236}">
                <a16:creationId xmlns:a16="http://schemas.microsoft.com/office/drawing/2014/main" id="{A31FA87E-F081-0B8E-B46D-78F40582C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"/>
            <a:ext cx="12192000" cy="68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C68131F-9602-3711-93E1-12993FBB40F5}"/>
              </a:ext>
            </a:extLst>
          </p:cNvPr>
          <p:cNvGrpSpPr/>
          <p:nvPr/>
        </p:nvGrpSpPr>
        <p:grpSpPr>
          <a:xfrm>
            <a:off x="11673913" y="6333056"/>
            <a:ext cx="431537" cy="431537"/>
            <a:chOff x="432620" y="797495"/>
            <a:chExt cx="431537" cy="431537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BAEF81A-BC7D-05FD-AA08-070A4076F25E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4E9020E-3AE8-3E3D-1206-F5F92A4C6B03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B4D1068-3F17-B9FF-EE4F-7BF4B755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2C757142-AD0E-3514-CA11-75DD02C1884D}"/>
              </a:ext>
            </a:extLst>
          </p:cNvPr>
          <p:cNvGrpSpPr/>
          <p:nvPr/>
        </p:nvGrpSpPr>
        <p:grpSpPr>
          <a:xfrm>
            <a:off x="86550" y="114152"/>
            <a:ext cx="431537" cy="431537"/>
            <a:chOff x="432620" y="797495"/>
            <a:chExt cx="431537" cy="43153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39ADF26-E220-6F4C-D36E-D5F58CFF2A93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D0211C7-B253-E8B1-51BE-560F90EA485E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</p:spTree>
    <p:extLst>
      <p:ext uri="{BB962C8B-B14F-4D97-AF65-F5344CB8AC3E}">
        <p14:creationId xmlns:p14="http://schemas.microsoft.com/office/powerpoint/2010/main" val="423968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C68131F-9602-3711-93E1-12993FBB40F5}"/>
              </a:ext>
            </a:extLst>
          </p:cNvPr>
          <p:cNvGrpSpPr/>
          <p:nvPr/>
        </p:nvGrpSpPr>
        <p:grpSpPr>
          <a:xfrm>
            <a:off x="11673913" y="6333056"/>
            <a:ext cx="431537" cy="431537"/>
            <a:chOff x="432620" y="797495"/>
            <a:chExt cx="431537" cy="431537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BAEF81A-BC7D-05FD-AA08-070A4076F25E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4E9020E-3AE8-3E3D-1206-F5F92A4C6B03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C757142-AD0E-3514-CA11-75DD02C1884D}"/>
              </a:ext>
            </a:extLst>
          </p:cNvPr>
          <p:cNvGrpSpPr/>
          <p:nvPr/>
        </p:nvGrpSpPr>
        <p:grpSpPr>
          <a:xfrm>
            <a:off x="86550" y="114152"/>
            <a:ext cx="431537" cy="431537"/>
            <a:chOff x="432620" y="797495"/>
            <a:chExt cx="431537" cy="43153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39ADF26-E220-6F4C-D36E-D5F58CFF2A93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D0211C7-B253-E8B1-51BE-560F90EA485E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B0FB9C9B-C92F-139F-F20A-E3125AFD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4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C68131F-9602-3711-93E1-12993FBB40F5}"/>
              </a:ext>
            </a:extLst>
          </p:cNvPr>
          <p:cNvGrpSpPr/>
          <p:nvPr/>
        </p:nvGrpSpPr>
        <p:grpSpPr>
          <a:xfrm>
            <a:off x="11673913" y="6333056"/>
            <a:ext cx="431537" cy="431537"/>
            <a:chOff x="432620" y="797495"/>
            <a:chExt cx="431537" cy="431537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BAEF81A-BC7D-05FD-AA08-070A4076F25E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4E9020E-3AE8-3E3D-1206-F5F92A4C6B03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C757142-AD0E-3514-CA11-75DD02C1884D}"/>
              </a:ext>
            </a:extLst>
          </p:cNvPr>
          <p:cNvGrpSpPr/>
          <p:nvPr/>
        </p:nvGrpSpPr>
        <p:grpSpPr>
          <a:xfrm>
            <a:off x="86550" y="114152"/>
            <a:ext cx="431537" cy="431537"/>
            <a:chOff x="432620" y="797495"/>
            <a:chExt cx="431537" cy="43153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39ADF26-E220-6F4C-D36E-D5F58CFF2A93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D0211C7-B253-E8B1-51BE-560F90EA485E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358211DF-A0E3-C98C-FD0F-E85568C6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0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C68131F-9602-3711-93E1-12993FBB40F5}"/>
              </a:ext>
            </a:extLst>
          </p:cNvPr>
          <p:cNvGrpSpPr/>
          <p:nvPr/>
        </p:nvGrpSpPr>
        <p:grpSpPr>
          <a:xfrm>
            <a:off x="11673913" y="6333056"/>
            <a:ext cx="431537" cy="431537"/>
            <a:chOff x="432620" y="797495"/>
            <a:chExt cx="431537" cy="431537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BAEF81A-BC7D-05FD-AA08-070A4076F25E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4E9020E-3AE8-3E3D-1206-F5F92A4C6B03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C757142-AD0E-3514-CA11-75DD02C1884D}"/>
              </a:ext>
            </a:extLst>
          </p:cNvPr>
          <p:cNvGrpSpPr/>
          <p:nvPr/>
        </p:nvGrpSpPr>
        <p:grpSpPr>
          <a:xfrm>
            <a:off x="86550" y="114152"/>
            <a:ext cx="431537" cy="431537"/>
            <a:chOff x="432620" y="797495"/>
            <a:chExt cx="431537" cy="43153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39ADF26-E220-6F4C-D36E-D5F58CFF2A93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D0211C7-B253-E8B1-51BE-560F90EA485E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pic>
        <p:nvPicPr>
          <p:cNvPr id="3" name="Imagen 2" descr="Escala de tiempo&#10;&#10;Descripción generada automáticamente">
            <a:extLst>
              <a:ext uri="{FF2B5EF4-FFF2-40B4-BE49-F238E27FC236}">
                <a16:creationId xmlns:a16="http://schemas.microsoft.com/office/drawing/2014/main" id="{8CF843B0-59F6-6CF3-4181-FBF01FBA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C68131F-9602-3711-93E1-12993FBB40F5}"/>
              </a:ext>
            </a:extLst>
          </p:cNvPr>
          <p:cNvGrpSpPr/>
          <p:nvPr/>
        </p:nvGrpSpPr>
        <p:grpSpPr>
          <a:xfrm>
            <a:off x="11673913" y="6333056"/>
            <a:ext cx="431537" cy="431537"/>
            <a:chOff x="432620" y="797495"/>
            <a:chExt cx="431537" cy="431537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BAEF81A-BC7D-05FD-AA08-070A4076F25E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4E9020E-3AE8-3E3D-1206-F5F92A4C6B03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C757142-AD0E-3514-CA11-75DD02C1884D}"/>
              </a:ext>
            </a:extLst>
          </p:cNvPr>
          <p:cNvGrpSpPr/>
          <p:nvPr/>
        </p:nvGrpSpPr>
        <p:grpSpPr>
          <a:xfrm>
            <a:off x="86550" y="114152"/>
            <a:ext cx="431537" cy="431537"/>
            <a:chOff x="432620" y="797495"/>
            <a:chExt cx="431537" cy="43153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39ADF26-E220-6F4C-D36E-D5F58CFF2A93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D0211C7-B253-E8B1-51BE-560F90EA485E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pic>
        <p:nvPicPr>
          <p:cNvPr id="4" name="Imagen 3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38E5AEF8-5239-325D-9AA5-1CB836885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352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CFAF4551-A227-BB0C-F8B0-1CF716CBA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5"/>
          <a:stretch/>
        </p:blipFill>
        <p:spPr>
          <a:xfrm>
            <a:off x="607470" y="0"/>
            <a:ext cx="11358411" cy="68580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CC68131F-9602-3711-93E1-12993FBB40F5}"/>
              </a:ext>
            </a:extLst>
          </p:cNvPr>
          <p:cNvGrpSpPr/>
          <p:nvPr/>
        </p:nvGrpSpPr>
        <p:grpSpPr>
          <a:xfrm>
            <a:off x="11673913" y="6333056"/>
            <a:ext cx="431537" cy="431537"/>
            <a:chOff x="432620" y="797495"/>
            <a:chExt cx="431537" cy="431537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BAEF81A-BC7D-05FD-AA08-070A4076F25E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4E9020E-3AE8-3E3D-1206-F5F92A4C6B03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C757142-AD0E-3514-CA11-75DD02C1884D}"/>
              </a:ext>
            </a:extLst>
          </p:cNvPr>
          <p:cNvGrpSpPr/>
          <p:nvPr/>
        </p:nvGrpSpPr>
        <p:grpSpPr>
          <a:xfrm>
            <a:off x="86550" y="114152"/>
            <a:ext cx="431537" cy="431537"/>
            <a:chOff x="432620" y="797495"/>
            <a:chExt cx="431537" cy="43153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39ADF26-E220-6F4C-D36E-D5F58CFF2A93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D0211C7-B253-E8B1-51BE-560F90EA485E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</p:spTree>
    <p:extLst>
      <p:ext uri="{BB962C8B-B14F-4D97-AF65-F5344CB8AC3E}">
        <p14:creationId xmlns:p14="http://schemas.microsoft.com/office/powerpoint/2010/main" val="31032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C68131F-9602-3711-93E1-12993FBB40F5}"/>
              </a:ext>
            </a:extLst>
          </p:cNvPr>
          <p:cNvGrpSpPr/>
          <p:nvPr/>
        </p:nvGrpSpPr>
        <p:grpSpPr>
          <a:xfrm>
            <a:off x="11673913" y="6333056"/>
            <a:ext cx="431537" cy="431537"/>
            <a:chOff x="432620" y="797495"/>
            <a:chExt cx="431537" cy="431537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BAEF81A-BC7D-05FD-AA08-070A4076F25E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4E9020E-3AE8-3E3D-1206-F5F92A4C6B03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C757142-AD0E-3514-CA11-75DD02C1884D}"/>
              </a:ext>
            </a:extLst>
          </p:cNvPr>
          <p:cNvGrpSpPr/>
          <p:nvPr/>
        </p:nvGrpSpPr>
        <p:grpSpPr>
          <a:xfrm>
            <a:off x="86550" y="114152"/>
            <a:ext cx="431537" cy="431537"/>
            <a:chOff x="432620" y="797495"/>
            <a:chExt cx="431537" cy="43153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39ADF26-E220-6F4C-D36E-D5F58CFF2A93}"/>
                </a:ext>
              </a:extLst>
            </p:cNvPr>
            <p:cNvSpPr/>
            <p:nvPr/>
          </p:nvSpPr>
          <p:spPr>
            <a:xfrm>
              <a:off x="432620" y="797495"/>
              <a:ext cx="354882" cy="354882"/>
            </a:xfrm>
            <a:prstGeom prst="ellipse">
              <a:avLst/>
            </a:prstGeom>
            <a:solidFill>
              <a:srgbClr val="0A0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D0211C7-B253-E8B1-51BE-560F90EA485E}"/>
                </a:ext>
              </a:extLst>
            </p:cNvPr>
            <p:cNvSpPr/>
            <p:nvPr/>
          </p:nvSpPr>
          <p:spPr>
            <a:xfrm>
              <a:off x="585020" y="949895"/>
              <a:ext cx="279137" cy="279137"/>
            </a:xfrm>
            <a:prstGeom prst="ellipse">
              <a:avLst/>
            </a:prstGeom>
            <a:solidFill>
              <a:srgbClr val="F79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dirty="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989BD09-5BCE-48C3-4F5D-25A4ABA93862}"/>
              </a:ext>
            </a:extLst>
          </p:cNvPr>
          <p:cNvGrpSpPr/>
          <p:nvPr/>
        </p:nvGrpSpPr>
        <p:grpSpPr>
          <a:xfrm>
            <a:off x="1842483" y="20746"/>
            <a:ext cx="8507034" cy="6743847"/>
            <a:chOff x="607469" y="1513344"/>
            <a:chExt cx="3463086" cy="2812849"/>
          </a:xfrm>
        </p:grpSpPr>
        <p:pic>
          <p:nvPicPr>
            <p:cNvPr id="4" name="Imagen 3" descr="Texto&#10;&#10;Descripción generada automáticamente">
              <a:extLst>
                <a:ext uri="{FF2B5EF4-FFF2-40B4-BE49-F238E27FC236}">
                  <a16:creationId xmlns:a16="http://schemas.microsoft.com/office/drawing/2014/main" id="{CFAF4551-A227-BB0C-F8B0-1CF716CBA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82" b="36"/>
            <a:stretch/>
          </p:blipFill>
          <p:spPr>
            <a:xfrm>
              <a:off x="607470" y="2163096"/>
              <a:ext cx="3463085" cy="2163097"/>
            </a:xfrm>
            <a:prstGeom prst="rect">
              <a:avLst/>
            </a:prstGeom>
          </p:spPr>
        </p:pic>
        <p:pic>
          <p:nvPicPr>
            <p:cNvPr id="2" name="Imagen 1" descr="Texto&#10;&#10;Descripción generada automáticamente">
              <a:extLst>
                <a:ext uri="{FF2B5EF4-FFF2-40B4-BE49-F238E27FC236}">
                  <a16:creationId xmlns:a16="http://schemas.microsoft.com/office/drawing/2014/main" id="{0F157985-3347-C0E5-8DC4-6DFD9A5EB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" b="84094"/>
            <a:stretch/>
          </p:blipFill>
          <p:spPr>
            <a:xfrm>
              <a:off x="607469" y="1513344"/>
              <a:ext cx="3463085" cy="649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405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2ed9d8-4d47-4432-a115-acbc3fd77ea0">
      <Terms xmlns="http://schemas.microsoft.com/office/infopath/2007/PartnerControls"/>
    </lcf76f155ced4ddcb4097134ff3c332f>
    <TaxCatchAll xmlns="a7d7b039-7786-4e80-aaff-02461767ab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FF8968828F9E47A8240C6CE9B71115" ma:contentTypeVersion="16" ma:contentTypeDescription="Crear nuevo documento." ma:contentTypeScope="" ma:versionID="a173e95aba2dbc81fd27cbd0ec2c47d3">
  <xsd:schema xmlns:xsd="http://www.w3.org/2001/XMLSchema" xmlns:xs="http://www.w3.org/2001/XMLSchema" xmlns:p="http://schemas.microsoft.com/office/2006/metadata/properties" xmlns:ns2="a82ed9d8-4d47-4432-a115-acbc3fd77ea0" xmlns:ns3="a7d7b039-7786-4e80-aaff-02461767abb4" targetNamespace="http://schemas.microsoft.com/office/2006/metadata/properties" ma:root="true" ma:fieldsID="a20f897a8c92910af599ea672af54c14" ns2:_="" ns3:_="">
    <xsd:import namespace="a82ed9d8-4d47-4432-a115-acbc3fd77ea0"/>
    <xsd:import namespace="a7d7b039-7786-4e80-aaff-02461767a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ed9d8-4d47-4432-a115-acbc3fd77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6d989511-71d6-4578-b248-77a6f43b39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7b039-7786-4e80-aaff-02461767ab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ac1acd-23a3-4a38-87e5-051a19bb5d55}" ma:internalName="TaxCatchAll" ma:showField="CatchAllData" ma:web="a7d7b039-7786-4e80-aaff-02461767a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58733-29C1-4E58-AB99-86CD5493C06D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a7d7b039-7786-4e80-aaff-02461767abb4"/>
    <ds:schemaRef ds:uri="http://schemas.microsoft.com/office/2006/metadata/properties"/>
    <ds:schemaRef ds:uri="a82ed9d8-4d47-4432-a115-acbc3fd77ea0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EB2353-9416-4C7F-9C24-686D0154C3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744C8B-F3B3-4FFD-9565-700BAD8CD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ed9d8-4d47-4432-a115-acbc3fd77ea0"/>
    <ds:schemaRef ds:uri="a7d7b039-7786-4e80-aaff-02461767a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16530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Arvo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Viviana Cano</dc:creator>
  <cp:lastModifiedBy>Carlos Tillner Gaete</cp:lastModifiedBy>
  <cp:revision>1145</cp:revision>
  <cp:lastPrinted>2021-12-22T12:09:53Z</cp:lastPrinted>
  <dcterms:created xsi:type="dcterms:W3CDTF">2020-08-11T13:35:21Z</dcterms:created>
  <dcterms:modified xsi:type="dcterms:W3CDTF">2022-11-03T12:44:34Z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0x01010027FF8968828F9E47A8240C6CE9B71115</vt:lpwstr>
  </property>
  <property fmtid="{D5CDD505-2E9C-101B-9397-08002B2CF9AE}" pid="3" name="MediaServiceImageTags">
    <vt:lpwstr/>
  </property>
</Properties>
</file>